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0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6189C-043C-4F7A-A25D-A4FC2AD16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F052E4-E4CD-455C-8E29-C5B68078A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000CC2-1D49-413B-A85B-E6DDAA3F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21D1C9-BB6A-465D-B978-E496CC46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9CD40C-03A1-45CB-9ADE-D760CE90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3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F6E7C-7496-4D2C-9061-A7866E46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1C1A4E-DA6B-4DC8-967B-869FFF92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F93F2-0190-466A-8767-BCC35EF6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4FFDC9-0C17-45E9-B511-40105B8E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AC105-CD94-4F87-9977-44CB9FB9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80D20-D2C8-42BC-9523-AE951674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B69AA6-F554-4411-93BA-69E6285E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FD768D-83CE-457A-9214-DE01D617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5B7D7-F940-4241-ACD9-A0608430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1D56DA-C13E-4532-A9E0-0945C583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89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4612F-F550-4F01-9D5B-F5134B54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0C220-3453-4CD0-953C-5FE146240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C2E678-FA45-45DC-991D-411833324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7B2FF5-9D62-4056-8383-687CCFB9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FEA34-4E00-470A-8C1A-F5DD9364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7885B8-32C8-4E86-860A-9E4FAD8D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768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5025-E768-446E-86E1-524149A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41131D-3A7B-41E9-8AEF-CD9541436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968B81-2E77-4AA3-BA26-020D0509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63B9FD-7353-47B2-9756-7D2B55C7A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79FB5D-1F0F-4E5F-9043-27A2E99F5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1BDC48-BC43-4D9F-8AC1-90F21F02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D922FC-0C78-449D-BB29-A8280695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13C0FF-5C2C-4C5B-B388-8B73FF01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92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1F1C5-FDA4-41D5-87DA-26A0D2F8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557DD-EC58-446B-A753-1E521D60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950617-B248-45E0-BCA0-93D405C6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73B1BA-4974-4F3A-B39C-FEE3C0EB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711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44E1A7B-FC47-4B5D-89CE-60FD59BF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A09045-4F62-4A28-AD60-0032E57F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0A1CE1-A662-4AB0-9856-C75C8256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175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1CDB8-0CE7-4968-9893-0AC2DB7A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4ACD9F-EBFC-4215-A7A1-5FC3314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2A2F6-FED5-40F1-BD56-9000B45F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086B1-7532-40BA-99FE-7150E564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2D1B60-1E9D-45DC-8BDF-25FBEEB3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45235F-0606-44D1-98BE-4E21CB5E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359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514E8-E3BE-42B8-81C3-50B65D78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FADC858-69DE-4C2B-A09F-4EFB180A4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660361-2899-4728-B8D2-CD25DAABC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485776-A647-4563-A9E7-42C142086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0B071-8E0A-4557-939D-089A016E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AE045D-FFBB-429E-B7D6-1A8360B8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841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886BA-EC6F-49C3-BBC6-81F61D0A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7B9CD6-9D0F-44B8-97B3-DDB983167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24B53C-2080-49F8-8C3A-D3CD16CC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79ED43-1F5E-4C6B-978F-0FB8E3A5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4F5AC1-F996-4F4D-91AC-B80D52F5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049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37EE23-87C9-46B7-B7BD-040EBF93F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05AA6B-F98C-4BE9-B039-3CA7500C5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CE672-A884-4205-A59B-1A23C25E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A3DE05-706B-4AB2-8D99-93D42961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9E04A-41A2-4C07-9D23-606EB3D9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15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922930-EE8C-48CA-BC5D-0F536086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9152FE-B985-47A5-BB3E-92A868D8E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FEDC1-A730-4CA3-AFB2-ED9EA900D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09/09/2020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869F31-42CE-4A19-9953-C9923F3D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2B23F3-78D2-4831-8584-F1BEDF1CE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5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609601"/>
            <a:ext cx="9404723" cy="1400530"/>
          </a:xfrm>
        </p:spPr>
        <p:txBody>
          <a:bodyPr/>
          <a:lstStyle/>
          <a:p>
            <a:r>
              <a:rPr lang="pt-BR" dirty="0"/>
              <a:t>Problema: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48703" cy="4195481"/>
          </a:xfrm>
        </p:spPr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 sobre a qualidade dos peixes, afetando o tempo que as embarcações ficam paradas no porto.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endParaRPr lang="pt-BR" sz="1800" b="1" dirty="0"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Quando  um navio fica parado sem atracar, afeta a carga quando do setor alimentício. Outro fator é o gasto com combustível, funcionários e demora na entrega da mercadoria</a:t>
            </a:r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no custo com a tripulação;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7B469-16BD-46F3-AECC-552224C3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General: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E8D4E9-93B9-4BD0-BDCA-B1754EDB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Navio chega para poder atracar, os sensores e o software irão dar para o fiscal uma visão geral do armazenamento do produto, que a temperatura ficou estável por esse tempo. Dessa forma o fiscal libera o navio mais rápido. Gerando tempo e esse tempo para o dono da transportadora é convertido em $$.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635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883D6E67-52BF-47BA-876F-CA1A6038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92" y="387322"/>
            <a:ext cx="2778711" cy="16071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EEFDACB-0716-480B-9BF2-0DB5DEB3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2" y="189374"/>
            <a:ext cx="779967" cy="4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18B33C0-19BB-4E52-8151-F2487C1521D5}"/>
              </a:ext>
            </a:extLst>
          </p:cNvPr>
          <p:cNvSpPr/>
          <p:nvPr/>
        </p:nvSpPr>
        <p:spPr>
          <a:xfrm>
            <a:off x="79899" y="2281695"/>
            <a:ext cx="10315852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2083A5-2B79-48EE-B6F6-416764E7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03" y="506550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E27F745-E896-4FF4-B7C4-AC78D1F3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87" y="591276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36B81E-494C-43F8-8D7B-A788988A241B}"/>
              </a:ext>
            </a:extLst>
          </p:cNvPr>
          <p:cNvSpPr txBox="1"/>
          <p:nvPr/>
        </p:nvSpPr>
        <p:spPr>
          <a:xfrm>
            <a:off x="26922" y="1765199"/>
            <a:ext cx="252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926FDA-D910-4C02-A949-D68ACF77FC5F}"/>
              </a:ext>
            </a:extLst>
          </p:cNvPr>
          <p:cNvSpPr txBox="1"/>
          <p:nvPr/>
        </p:nvSpPr>
        <p:spPr>
          <a:xfrm>
            <a:off x="3474574" y="1877833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76550A-1D25-4C2A-85DB-88468A83B6EB}"/>
              </a:ext>
            </a:extLst>
          </p:cNvPr>
          <p:cNvSpPr txBox="1"/>
          <p:nvPr/>
        </p:nvSpPr>
        <p:spPr>
          <a:xfrm>
            <a:off x="8103804" y="1763659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10" name="Seta: em Forma de U 9">
            <a:extLst>
              <a:ext uri="{FF2B5EF4-FFF2-40B4-BE49-F238E27FC236}">
                <a16:creationId xmlns:a16="http://schemas.microsoft.com/office/drawing/2014/main" id="{1733F92B-A258-42DF-BF29-695FF30F3271}"/>
              </a:ext>
            </a:extLst>
          </p:cNvPr>
          <p:cNvSpPr/>
          <p:nvPr/>
        </p:nvSpPr>
        <p:spPr>
          <a:xfrm rot="5400000">
            <a:off x="8804855" y="3983909"/>
            <a:ext cx="3838736" cy="54991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C84547-2411-4A02-94F1-4BD3E694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18" y="3936723"/>
            <a:ext cx="3436682" cy="19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D1BD1A9-8021-4D08-A525-39365FF4E475}"/>
              </a:ext>
            </a:extLst>
          </p:cNvPr>
          <p:cNvSpPr txBox="1"/>
          <p:nvPr/>
        </p:nvSpPr>
        <p:spPr>
          <a:xfrm>
            <a:off x="7627010" y="5679066"/>
            <a:ext cx="237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D1A6B2A-1E4A-4E3F-8BD4-714B66021398}"/>
              </a:ext>
            </a:extLst>
          </p:cNvPr>
          <p:cNvSpPr/>
          <p:nvPr/>
        </p:nvSpPr>
        <p:spPr>
          <a:xfrm rot="10800000">
            <a:off x="4421079" y="5931703"/>
            <a:ext cx="6116936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290D164-171B-4411-BC05-A72466C4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1" y="3869260"/>
            <a:ext cx="3562355" cy="23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2368B8-3113-48B7-A699-0537A645E912}"/>
              </a:ext>
            </a:extLst>
          </p:cNvPr>
          <p:cNvSpPr txBox="1"/>
          <p:nvPr/>
        </p:nvSpPr>
        <p:spPr>
          <a:xfrm>
            <a:off x="998387" y="5910825"/>
            <a:ext cx="311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custos, e aumentando lucros</a:t>
            </a:r>
          </a:p>
        </p:txBody>
      </p:sp>
    </p:spTree>
    <p:extLst>
      <p:ext uri="{BB962C8B-B14F-4D97-AF65-F5344CB8AC3E}">
        <p14:creationId xmlns:p14="http://schemas.microsoft.com/office/powerpoint/2010/main" val="194637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3E15-3D44-41AF-BC34-C326984E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Econômico: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E20DD-97B1-4253-9F3A-083384D0D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 Cenário econômico está em queda, o número de importações está diminuindo.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002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234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Arial</vt:lpstr>
      <vt:lpstr>Avenir Next LT Pro</vt:lpstr>
      <vt:lpstr>Calibri</vt:lpstr>
      <vt:lpstr>Calibri Light</vt:lpstr>
      <vt:lpstr>Century Gothic</vt:lpstr>
      <vt:lpstr>Wingdings 3</vt:lpstr>
      <vt:lpstr>Íon</vt:lpstr>
      <vt:lpstr>Tema do Office</vt:lpstr>
      <vt:lpstr>Controle de temperatura nos transportes marítimos com foco no peixes polaca e panga. </vt:lpstr>
      <vt:lpstr>Problema:</vt:lpstr>
      <vt:lpstr>Principal cliente:</vt:lpstr>
      <vt:lpstr>Cenário General:</vt:lpstr>
      <vt:lpstr>Apresentação do PowerPoint</vt:lpstr>
      <vt:lpstr>Cenário Econômico: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de temperatura nos transportes marítimos com foco no peixes polaca e panga.</dc:title>
  <dc:creator>SERGIO ESTEVES TRINDADE</dc:creator>
  <cp:lastModifiedBy>SERGIO ESTEVES TRINDADE</cp:lastModifiedBy>
  <cp:revision>9</cp:revision>
  <dcterms:created xsi:type="dcterms:W3CDTF">2020-09-08T16:03:11Z</dcterms:created>
  <dcterms:modified xsi:type="dcterms:W3CDTF">2020-09-09T23:21:45Z</dcterms:modified>
</cp:coreProperties>
</file>